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E10CE4-0AEF-4BAF-A7E0-9658501A1783}" type="datetime1">
              <a:rPr lang="uk-UA" smtClean="0"/>
              <a:t>19.11.2020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96D678-0CBC-4120-B2EA-DA48EA9EEA6C}" type="datetime1">
              <a:rPr lang="uk-UA" smtClean="0"/>
              <a:t>19.11.2020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1EC39-490E-4AE8-92CB-DE9518FDD1BD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A78F6-72DB-416E-B2B1-9040BCAD9E9D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12714-5B97-4F13-9792-6D53EADE4894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0AF5F-7003-4DD2-8176-01461E5D019D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50B06-0C76-4044-B569-A7DE6500F95B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8E885-5816-420A-9D42-2FEF30285AD2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90331-8470-4DAA-A3A0-CA149191E13B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11" name="Місце для нижнього колонтитула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95A89-DE92-4CEC-84F2-B31945BCA6E4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F2CEA-8735-4CB5-A8E4-796AAFC6E7DA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89DF9F9-C3E5-4342-B0AC-4484E4AF4438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7FA476F-E2E0-4285-BE13-EC00DD3E8A1C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72DE5ED-A30D-4234-8893-A9691FA5F80E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ype.com/ru/features/group-video-chat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кут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999" y="726003"/>
            <a:ext cx="6253317" cy="3686015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3600" b="1" dirty="0"/>
              <a:t>Досвід використання технологій дистанційного навчання на факультеті економіки та управління під час карантинних обмежень</a:t>
            </a:r>
            <a:endParaRPr lang="uk" sz="36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ctr"/>
            <a:r>
              <a:rPr lang="uk-UA" sz="1800" b="1" dirty="0">
                <a:solidFill>
                  <a:srgbClr val="C00000"/>
                </a:solidFill>
              </a:rPr>
              <a:t>Доповідач: </a:t>
            </a:r>
            <a:r>
              <a:rPr lang="uk-UA" sz="1800" b="1" dirty="0" err="1">
                <a:solidFill>
                  <a:srgbClr val="C00000"/>
                </a:solidFill>
              </a:rPr>
              <a:t>к.е.н</a:t>
            </a:r>
            <a:r>
              <a:rPr lang="uk-UA" sz="1800" b="1" dirty="0">
                <a:solidFill>
                  <a:srgbClr val="C00000"/>
                </a:solidFill>
              </a:rPr>
              <a:t>., доц. Матвійчук Наталія Миколаївна</a:t>
            </a:r>
            <a:endParaRPr lang="uk" sz="1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Зображення опис якого включає слова: будівля, сидіти, лавка, збоку&#10;&#10;Автоматично створений опис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uk" sz="4800" i="1">
                <a:solidFill>
                  <a:srgbClr val="FFFFFF"/>
                </a:solidFill>
              </a:rPr>
              <a:t>Ваша улюблена цитата, яка відображає ваш підхід… "Це маленький крок для людини, але величезний стрибок для людства".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uk">
                <a:solidFill>
                  <a:srgbClr val="FFFFFF"/>
                </a:solidFill>
              </a:rPr>
              <a:t>– Ніл Армстронг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DD4CE2-FC33-4C98-8178-72368E58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A6FF564-B2EC-4F0E-A0AE-18D5E552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19.11.2020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B2362-2FDA-4BD3-82B6-7E8681B9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3B8223-4AC6-4C87-BCB7-263592E5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19.11.2020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4756F-121B-4E6B-ACCC-064013A6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3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E5BB12E-D10D-40F0-94EC-BA1F32B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19.11.2020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890BB3-6DDB-466E-B02D-A3B07867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D835BB-44BA-4D31-9F18-A810EBD6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19.11.2020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9DD12F-6B7E-4250-9F8F-85497995A470}"/>
              </a:ext>
            </a:extLst>
          </p:cNvPr>
          <p:cNvSpPr txBox="1"/>
          <p:nvPr/>
        </p:nvSpPr>
        <p:spPr>
          <a:xfrm>
            <a:off x="744877" y="393764"/>
            <a:ext cx="100583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ВІДЕОЗВ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підтримує до 100 учасників одночасно на одній зустрічі;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можливість запису та вираження реакцій учасників;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функція поширення екрану та білої дошки;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Breakout Rooms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групової роботи; 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чаті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можна писати повідомлення у спільний чат або обмінюватися індивідуальними повідомленнями. </a:t>
            </a:r>
          </a:p>
          <a:p>
            <a:pPr marL="285750" indent="-285750">
              <a:buFontTx/>
              <a:buChar char="-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Meet</a:t>
            </a:r>
            <a:endParaRPr lang="uk-UA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організованої трансляції можуть приєднуватися учасники з будь-якого профілю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250 учасників без обмежень по часу;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чаті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всі повідомлення висвітлюються в загальному чаті;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Meet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змоги розподілити учасників на групи;</a:t>
            </a:r>
          </a:p>
          <a:p>
            <a:pPr marL="285750" indent="-28575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 білої дошки. </a:t>
            </a:r>
          </a:p>
          <a:p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Skype</a:t>
            </a:r>
            <a:r>
              <a:rPr lang="uk-UA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Skype 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безкоштовно здійснюють відео- і голосові виклики, проводять конференції, надсилають миттєві повідомлення та обмінюються файлами з іншими користувачами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Skype. </a:t>
            </a:r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uk-UA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2039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15_TF56160789" id="{338CDFFA-6E0B-4EAE-98BA-0FA535F408CC}" vid="{598B8DAB-B99F-41D6-934E-B509BA09E80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{3DE73E79-63D2-4641-826F-0BA148D5B7CE}tf56160789_win32</Template>
  <TotalTime>169</TotalTime>
  <Words>201</Words>
  <Application>Microsoft Office PowerPoint</Application>
  <PresentationFormat>Широкий екран</PresentationFormat>
  <Paragraphs>30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Franklin Gothic Book</vt:lpstr>
      <vt:lpstr>Times New Roman</vt:lpstr>
      <vt:lpstr>1_RetrospectVTI</vt:lpstr>
      <vt:lpstr>Досвід використання технологій дистанційного навчання на факультеті економіки та управління під час карантинних обмежень</vt:lpstr>
      <vt:lpstr>Ваша улюблена цитата, яка відображає ваш підхід… "Це маленький крок для людини, але величезний стрибок для людства".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використання технологій дистанційного навчання на факультеті економіки та управління під час карантинних обмежень</dc:title>
  <dc:creator>RePack by Diakov</dc:creator>
  <cp:lastModifiedBy>RePack by Diakov</cp:lastModifiedBy>
  <cp:revision>12</cp:revision>
  <dcterms:created xsi:type="dcterms:W3CDTF">2020-11-17T09:43:01Z</dcterms:created>
  <dcterms:modified xsi:type="dcterms:W3CDTF">2020-11-19T19:56:09Z</dcterms:modified>
</cp:coreProperties>
</file>